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2" r:id="rId12"/>
    <p:sldId id="273" r:id="rId13"/>
    <p:sldId id="274" r:id="rId14"/>
    <p:sldId id="275" r:id="rId15"/>
    <p:sldId id="276" r:id="rId16"/>
    <p:sldId id="277" r:id="rId17"/>
    <p:sldId id="290" r:id="rId18"/>
    <p:sldId id="278" r:id="rId19"/>
    <p:sldId id="279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66" r:id="rId28"/>
    <p:sldId id="267" r:id="rId29"/>
    <p:sldId id="269" r:id="rId30"/>
    <p:sldId id="268" r:id="rId31"/>
    <p:sldId id="270" r:id="rId32"/>
    <p:sldId id="271" r:id="rId33"/>
    <p:sldId id="289" r:id="rId3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45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22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133A4F-EB02-4EFC-B31D-895C72888A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66AB05F-73FF-410E-A4D7-722CB365E6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4E6DFDC-CED8-442A-9AB5-5F4308673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70718-4FF9-4A6A-A27D-ADD517731EA0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2B1A50-F2D7-4F79-928A-DE577F8EE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42A1F9D-A61C-4478-8B5D-432CCEF8B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314C4-62BC-46B6-B770-7201037E52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6934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1B57A9-E2E6-4931-B203-BF4F9297B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1DC4DB3-3901-49F1-9431-E234F5CD33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2776C10-9254-4A18-8A43-C2478072C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70718-4FF9-4A6A-A27D-ADD517731EA0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A88B187-2428-4CBD-9788-E1FA60F30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B95B422-B8D9-4C00-8ED3-F06E8E97C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314C4-62BC-46B6-B770-7201037E52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2787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EAA50DB-BA84-4931-8AA8-C94AA7D84B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EE60DA1-D41D-46AE-B5E5-B8DE516EB6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12194AD-D6FA-403E-8D92-0ABE62F69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70718-4FF9-4A6A-A27D-ADD517731EA0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2A02A63-6159-4249-9221-6CE1E230A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229C75-5E37-4447-87AF-4E1FA9C59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314C4-62BC-46B6-B770-7201037E52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2235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48AF9F-C135-4D24-A8CD-E8695EC69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74DCC64-6EF8-4F37-AFA3-758FF2115C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4329430-0F34-4F4C-9DA5-F2C5FF036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70718-4FF9-4A6A-A27D-ADD517731EA0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DD56B27-8560-4F8E-879D-DBB477A15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CA7237F-3AC1-4351-9E8F-5A217F2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314C4-62BC-46B6-B770-7201037E52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9004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A1A402-A09E-4019-9FB4-503F3D8D7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81A61E-D5C8-4A4D-AE2F-7D8C9169E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2F39726-22AF-4538-A170-3AE0AE956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70718-4FF9-4A6A-A27D-ADD517731EA0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C2822A3-9F0E-4EB3-B4F4-485D9226E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179F51C-AFA4-4D90-B8AB-4FA57315B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314C4-62BC-46B6-B770-7201037E52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1771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07F06F-B1D8-45B1-8C60-2469D6FFD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28EB634-B81B-43AF-99EA-E568E91706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4852BF5-DD5A-4C89-A4C4-9CD94AC082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1F48FA4-3016-4F05-B8D0-5575B9174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70718-4FF9-4A6A-A27D-ADD517731EA0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71779E9-6CAC-4236-B77B-06DFE5760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9955052-BD8B-457C-88D5-199BE091C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314C4-62BC-46B6-B770-7201037E52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1630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C31C78-47EF-401A-98BB-38AFC6E23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C311B5D-D272-4166-86AC-40030C6A5E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87C32B8-2991-43A5-87C3-C3004B697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C673F8D-EFE8-4BFA-8273-E1F47C4FD8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EAB58B9-8CA9-4BF7-A491-217651C469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0620DC3-5978-43E3-A58A-FEBFD9FD4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70718-4FF9-4A6A-A27D-ADD517731EA0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920ADDA-702F-4849-9A82-DFBBB0A5B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6530996-913D-42F6-8BB1-5BF201F39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314C4-62BC-46B6-B770-7201037E52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8099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5740A6-79AE-46FA-802D-C166A8A23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D3BC0B2-6255-4411-B009-B57881A54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70718-4FF9-4A6A-A27D-ADD517731EA0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0210EE0-6286-4EE7-B8BC-5B4029707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66C5215-E714-402E-8E2A-074A73798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314C4-62BC-46B6-B770-7201037E52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9100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07F3D18-E2C5-4BFC-9F4B-EC95CCD99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70718-4FF9-4A6A-A27D-ADD517731EA0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E02BCDF-52D4-4514-98DE-256E6831F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230012A-4480-40B8-B312-CCBF0F2F6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314C4-62BC-46B6-B770-7201037E52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7640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E1B347-AFF4-463E-9D43-B60B37696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11C5FF-A94D-4A5F-A0AF-0C3A1A4A2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C67230A-45FD-44A6-A1DB-DD981412A9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85B3B06-9933-465D-B652-7E5327A86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70718-4FF9-4A6A-A27D-ADD517731EA0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44DB883-3C3A-4893-8D53-0833CA172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48995D3-C6E0-47C7-855B-C134E616C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314C4-62BC-46B6-B770-7201037E52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2963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65AD90-C903-4A79-8C5D-003F53A85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55B4215-2540-497C-A78A-22A40588CF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B817FF8-64A8-45BA-82CB-9D7AF1D8EC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CFC68ED-1A14-42B7-A33F-2E19E5834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70718-4FF9-4A6A-A27D-ADD517731EA0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C524789-01AF-4EC6-94F6-7F9541095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E11A214-007F-46E9-80D0-8FF74CDEE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314C4-62BC-46B6-B770-7201037E52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1369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1FE5A88-95F4-4B6D-B85D-F265691B4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2E79A9C-F07C-47B3-AD43-48423259D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C5A0970-A7A7-45A3-9C3A-7169EDF220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470718-4FF9-4A6A-A27D-ADD517731EA0}" type="datetimeFigureOut">
              <a:rPr lang="pt-BR" smtClean="0"/>
              <a:t>21/04/2022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0138FB9-4613-4497-A00B-4EF8D28444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3A3043A-FD32-43B8-8609-461F21BE3B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8314C4-62BC-46B6-B770-7201037E523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3419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designerdequalidade.com/designer-de-negocios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designerdequalidade.com/designer-de-negocio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designerdequalidade.com/designer-de-negocio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hlinkClick r:id="rId2"/>
            <a:extLst>
              <a:ext uri="{FF2B5EF4-FFF2-40B4-BE49-F238E27FC236}">
                <a16:creationId xmlns:a16="http://schemas.microsoft.com/office/drawing/2014/main" id="{1C2636BF-A6F5-48CC-8F32-C86D284C7D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102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07B4097-0E55-46BA-ADC1-DCE3A0FA25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726" y="2969623"/>
            <a:ext cx="3644548" cy="91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962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DE08981-1372-4BCB-BFDF-E152F747C5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12"/>
          <a:stretch/>
        </p:blipFill>
        <p:spPr bwMode="auto">
          <a:xfrm>
            <a:off x="3357155" y="766447"/>
            <a:ext cx="8151222" cy="4813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DA0CE6E1-35FF-4C52-BA23-2CDEF63CE670}"/>
              </a:ext>
            </a:extLst>
          </p:cNvPr>
          <p:cNvSpPr/>
          <p:nvPr/>
        </p:nvSpPr>
        <p:spPr>
          <a:xfrm>
            <a:off x="0" y="2119539"/>
            <a:ext cx="5199017" cy="210747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F0000"/>
              </a:solidFill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7AEEAE4B-168C-44B5-97D9-8BAC24DB5994}"/>
              </a:ext>
            </a:extLst>
          </p:cNvPr>
          <p:cNvSpPr txBox="1"/>
          <p:nvPr/>
        </p:nvSpPr>
        <p:spPr>
          <a:xfrm>
            <a:off x="1036320" y="2441889"/>
            <a:ext cx="36924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Montserrat" panose="00000500000000000000" pitchFamily="2" charset="0"/>
              </a:rPr>
              <a:t>Fundamento 1 do conceito</a:t>
            </a:r>
          </a:p>
        </p:txBody>
      </p:sp>
    </p:spTree>
    <p:extLst>
      <p:ext uri="{BB962C8B-B14F-4D97-AF65-F5344CB8AC3E}">
        <p14:creationId xmlns:p14="http://schemas.microsoft.com/office/powerpoint/2010/main" val="20158547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DE08981-1372-4BCB-BFDF-E152F747C5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940" b="5512"/>
          <a:stretch/>
        </p:blipFill>
        <p:spPr bwMode="auto">
          <a:xfrm>
            <a:off x="5747657" y="766447"/>
            <a:ext cx="6444343" cy="4813663"/>
          </a:xfrm>
          <a:prstGeom prst="rect">
            <a:avLst/>
          </a:prstGeom>
          <a:noFill/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832B029B-9721-486B-B5E2-2AAE6E14F67C}"/>
              </a:ext>
            </a:extLst>
          </p:cNvPr>
          <p:cNvSpPr txBox="1"/>
          <p:nvPr/>
        </p:nvSpPr>
        <p:spPr>
          <a:xfrm>
            <a:off x="1027611" y="2070263"/>
            <a:ext cx="36924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Fundamento 1 do conceito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DDCA2E8-90DE-4E65-8DA4-49D7EFA607C7}"/>
              </a:ext>
            </a:extLst>
          </p:cNvPr>
          <p:cNvSpPr txBox="1"/>
          <p:nvPr/>
        </p:nvSpPr>
        <p:spPr>
          <a:xfrm>
            <a:off x="1027611" y="3393702"/>
            <a:ext cx="4302035" cy="1169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Lorem ipsum dolor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sit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amet,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consectetur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adipiscing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elit.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Nulla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 pharetra ligula,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sit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amet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dapibus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libero.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Morbi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 gravida lorem. Phasellus tempus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blandit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scelerisque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. Quisque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blandit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metus ac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arcu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pharetra.</a:t>
            </a:r>
          </a:p>
        </p:txBody>
      </p:sp>
    </p:spTree>
    <p:extLst>
      <p:ext uri="{BB962C8B-B14F-4D97-AF65-F5344CB8AC3E}">
        <p14:creationId xmlns:p14="http://schemas.microsoft.com/office/powerpoint/2010/main" val="4832975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DE08981-1372-4BCB-BFDF-E152F747C5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12"/>
          <a:stretch/>
        </p:blipFill>
        <p:spPr bwMode="auto">
          <a:xfrm>
            <a:off x="3357155" y="766447"/>
            <a:ext cx="8151222" cy="4813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DA0CE6E1-35FF-4C52-BA23-2CDEF63CE670}"/>
              </a:ext>
            </a:extLst>
          </p:cNvPr>
          <p:cNvSpPr/>
          <p:nvPr/>
        </p:nvSpPr>
        <p:spPr>
          <a:xfrm>
            <a:off x="0" y="2119539"/>
            <a:ext cx="5199017" cy="210747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F0000"/>
              </a:solidFill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7AEEAE4B-168C-44B5-97D9-8BAC24DB5994}"/>
              </a:ext>
            </a:extLst>
          </p:cNvPr>
          <p:cNvSpPr txBox="1"/>
          <p:nvPr/>
        </p:nvSpPr>
        <p:spPr>
          <a:xfrm>
            <a:off x="1036320" y="2441889"/>
            <a:ext cx="38491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Montserrat" panose="00000500000000000000" pitchFamily="2" charset="0"/>
              </a:rPr>
              <a:t>Fundamento 2 do conceito</a:t>
            </a:r>
          </a:p>
        </p:txBody>
      </p:sp>
    </p:spTree>
    <p:extLst>
      <p:ext uri="{BB962C8B-B14F-4D97-AF65-F5344CB8AC3E}">
        <p14:creationId xmlns:p14="http://schemas.microsoft.com/office/powerpoint/2010/main" val="33720876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DE08981-1372-4BCB-BFDF-E152F747C5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940" b="5512"/>
          <a:stretch/>
        </p:blipFill>
        <p:spPr bwMode="auto">
          <a:xfrm>
            <a:off x="5747657" y="766447"/>
            <a:ext cx="6444343" cy="4813663"/>
          </a:xfrm>
          <a:prstGeom prst="rect">
            <a:avLst/>
          </a:prstGeom>
          <a:noFill/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832B029B-9721-486B-B5E2-2AAE6E14F67C}"/>
              </a:ext>
            </a:extLst>
          </p:cNvPr>
          <p:cNvSpPr txBox="1"/>
          <p:nvPr/>
        </p:nvSpPr>
        <p:spPr>
          <a:xfrm>
            <a:off x="1027611" y="2070263"/>
            <a:ext cx="38753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Fundamento 2 do conceito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DDCA2E8-90DE-4E65-8DA4-49D7EFA607C7}"/>
              </a:ext>
            </a:extLst>
          </p:cNvPr>
          <p:cNvSpPr txBox="1"/>
          <p:nvPr/>
        </p:nvSpPr>
        <p:spPr>
          <a:xfrm>
            <a:off x="1027611" y="3393702"/>
            <a:ext cx="4302035" cy="1169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Lorem ipsum dolor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sit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amet,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consectetur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adipiscing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elit.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Nulla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 pharetra ligula,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sit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amet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dapibus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libero.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Morbi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 gravida lorem. Phasellus tempus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blandit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scelerisque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. Quisque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blandit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metus ac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arcu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pharetra.</a:t>
            </a:r>
          </a:p>
        </p:txBody>
      </p:sp>
    </p:spTree>
    <p:extLst>
      <p:ext uri="{BB962C8B-B14F-4D97-AF65-F5344CB8AC3E}">
        <p14:creationId xmlns:p14="http://schemas.microsoft.com/office/powerpoint/2010/main" val="13071625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DE08981-1372-4BCB-BFDF-E152F747C5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12"/>
          <a:stretch/>
        </p:blipFill>
        <p:spPr bwMode="auto">
          <a:xfrm>
            <a:off x="3357155" y="766447"/>
            <a:ext cx="8151222" cy="4813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DA0CE6E1-35FF-4C52-BA23-2CDEF63CE670}"/>
              </a:ext>
            </a:extLst>
          </p:cNvPr>
          <p:cNvSpPr/>
          <p:nvPr/>
        </p:nvSpPr>
        <p:spPr>
          <a:xfrm>
            <a:off x="0" y="2119539"/>
            <a:ext cx="5199017" cy="210747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FF0000"/>
              </a:solidFill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7AEEAE4B-168C-44B5-97D9-8BAC24DB5994}"/>
              </a:ext>
            </a:extLst>
          </p:cNvPr>
          <p:cNvSpPr txBox="1"/>
          <p:nvPr/>
        </p:nvSpPr>
        <p:spPr>
          <a:xfrm>
            <a:off x="1036320" y="2441889"/>
            <a:ext cx="384918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Montserrat" panose="00000500000000000000" pitchFamily="2" charset="0"/>
              </a:rPr>
              <a:t>Fundamento 3 do conceito</a:t>
            </a:r>
          </a:p>
        </p:txBody>
      </p:sp>
    </p:spTree>
    <p:extLst>
      <p:ext uri="{BB962C8B-B14F-4D97-AF65-F5344CB8AC3E}">
        <p14:creationId xmlns:p14="http://schemas.microsoft.com/office/powerpoint/2010/main" val="4134435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DE08981-1372-4BCB-BFDF-E152F747C5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940" b="5512"/>
          <a:stretch/>
        </p:blipFill>
        <p:spPr bwMode="auto">
          <a:xfrm>
            <a:off x="5747657" y="766447"/>
            <a:ext cx="6444343" cy="4813663"/>
          </a:xfrm>
          <a:prstGeom prst="rect">
            <a:avLst/>
          </a:prstGeom>
          <a:noFill/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832B029B-9721-486B-B5E2-2AAE6E14F67C}"/>
              </a:ext>
            </a:extLst>
          </p:cNvPr>
          <p:cNvSpPr txBox="1"/>
          <p:nvPr/>
        </p:nvSpPr>
        <p:spPr>
          <a:xfrm>
            <a:off x="1027611" y="2070263"/>
            <a:ext cx="38753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Fundamento 3 do conceito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DDCA2E8-90DE-4E65-8DA4-49D7EFA607C7}"/>
              </a:ext>
            </a:extLst>
          </p:cNvPr>
          <p:cNvSpPr txBox="1"/>
          <p:nvPr/>
        </p:nvSpPr>
        <p:spPr>
          <a:xfrm>
            <a:off x="1027611" y="3393702"/>
            <a:ext cx="4302035" cy="1169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Lorem ipsum dolor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sit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amet,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consectetur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adipiscing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elit.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Nulla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 pharetra ligula,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sit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amet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dapibus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libero.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Morbi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 gravida lorem. Phasellus tempus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blandit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scelerisque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. Quisque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blandit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metus ac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arcu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pharetra.</a:t>
            </a:r>
          </a:p>
        </p:txBody>
      </p:sp>
    </p:spTree>
    <p:extLst>
      <p:ext uri="{BB962C8B-B14F-4D97-AF65-F5344CB8AC3E}">
        <p14:creationId xmlns:p14="http://schemas.microsoft.com/office/powerpoint/2010/main" val="29556809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hlinkClick r:id="rId2"/>
            <a:extLst>
              <a:ext uri="{FF2B5EF4-FFF2-40B4-BE49-F238E27FC236}">
                <a16:creationId xmlns:a16="http://schemas.microsoft.com/office/drawing/2014/main" id="{1C2636BF-A6F5-48CC-8F32-C86D284C7D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5513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80FB2D5-636A-47A8-B192-C446E53202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920" y="503787"/>
            <a:ext cx="5852160" cy="585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836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39B358A-0E96-4785-8397-8C6C3D790B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257" y="643082"/>
            <a:ext cx="5573486" cy="557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671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7ADAABC-494B-4B38-901A-F43967201B61}"/>
              </a:ext>
            </a:extLst>
          </p:cNvPr>
          <p:cNvSpPr txBox="1"/>
          <p:nvPr/>
        </p:nvSpPr>
        <p:spPr>
          <a:xfrm>
            <a:off x="827314" y="531223"/>
            <a:ext cx="6096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Montserrat" panose="00000500000000000000" pitchFamily="2" charset="0"/>
              </a:rPr>
              <a:t>identidade</a:t>
            </a:r>
          </a:p>
          <a:p>
            <a:r>
              <a:rPr lang="pt-BR" sz="4000" b="1" dirty="0">
                <a:solidFill>
                  <a:schemeClr val="bg1"/>
                </a:solidFill>
                <a:latin typeface="Montserrat" panose="00000500000000000000" pitchFamily="2" charset="0"/>
              </a:rPr>
              <a:t>visual</a:t>
            </a:r>
          </a:p>
          <a:p>
            <a:r>
              <a:rPr lang="pt-BR" sz="4000" b="1" dirty="0">
                <a:solidFill>
                  <a:srgbClr val="FF0000"/>
                </a:solidFill>
                <a:latin typeface="Montserrat" panose="00000500000000000000" pitchFamily="2" charset="0"/>
              </a:rPr>
              <a:t>cliente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bg1"/>
                </a:solidFill>
                <a:latin typeface="Montserrat" panose="00000500000000000000" pitchFamily="2" charset="0"/>
              </a:rPr>
              <a:t>@matheus.raw</a:t>
            </a:r>
            <a:endParaRPr lang="pt-BR" sz="800" b="1" dirty="0">
              <a:solidFill>
                <a:srgbClr val="FF0000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9027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4975593-62F5-49F7-B1BC-323ADB926F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023" y="836023"/>
            <a:ext cx="5185954" cy="518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9879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A9EE861-3ABE-4DAA-8233-443307D9E0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990600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5376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6A48D60-35C6-4B2E-8341-F6F48B18BB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8539" y="3005404"/>
            <a:ext cx="874922" cy="847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9458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7CEB83A-1AA4-4318-96C8-05BCBE07A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8540" y="3005742"/>
            <a:ext cx="874920" cy="8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0393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45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bg1"/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519D99E-BA9C-4F2C-837E-3D00BB6A52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8540" y="3004458"/>
            <a:ext cx="874920" cy="849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3437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6DDB837-DFD5-4BBE-A6EE-F122E25DA7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" y="0"/>
            <a:ext cx="12189178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bg1"/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2606B88-B8CE-4CF6-B121-EC4E9C505E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726" y="2969623"/>
            <a:ext cx="3644548" cy="91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9508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6DDB837-DFD5-4BBE-A6EE-F122E25DA7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" y="0"/>
            <a:ext cx="12189178" cy="685800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074090DF-7832-47DE-AF6A-361926880C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" y="0"/>
            <a:ext cx="12190765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bg1"/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4C650F9-FC47-42DF-A00F-3FE3AF40274C}"/>
              </a:ext>
            </a:extLst>
          </p:cNvPr>
          <p:cNvSpPr txBox="1"/>
          <p:nvPr/>
        </p:nvSpPr>
        <p:spPr>
          <a:xfrm>
            <a:off x="3048000" y="2967335"/>
            <a:ext cx="609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 err="1">
                <a:solidFill>
                  <a:schemeClr val="bg1"/>
                </a:solidFill>
                <a:latin typeface="Montserrat" panose="00000500000000000000" pitchFamily="2" charset="0"/>
              </a:rPr>
              <a:t>pattern</a:t>
            </a:r>
            <a:endParaRPr lang="pt-BR" sz="5400" b="1" dirty="0">
              <a:solidFill>
                <a:srgbClr val="FF0000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30208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7ADAABC-494B-4B38-901A-F43967201B61}"/>
              </a:ext>
            </a:extLst>
          </p:cNvPr>
          <p:cNvSpPr txBox="1"/>
          <p:nvPr/>
        </p:nvSpPr>
        <p:spPr>
          <a:xfrm>
            <a:off x="3048000" y="2967335"/>
            <a:ext cx="609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bg1"/>
                </a:solidFill>
                <a:latin typeface="Montserrat" panose="00000500000000000000" pitchFamily="2" charset="0"/>
              </a:rPr>
              <a:t>aplicações</a:t>
            </a:r>
            <a:endParaRPr lang="pt-BR" sz="2400" b="1" dirty="0">
              <a:solidFill>
                <a:srgbClr val="FF0000"/>
              </a:solidFill>
              <a:latin typeface="Montserrat" panose="00000500000000000000" pitchFamily="2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bg1"/>
                </a:solidFill>
                <a:latin typeface="Montserrat" panose="00000500000000000000" pitchFamily="2" charset="0"/>
              </a:rPr>
              <a:t>@matheus.raw</a:t>
            </a:r>
            <a:endParaRPr lang="pt-BR" sz="800" b="1" dirty="0">
              <a:solidFill>
                <a:srgbClr val="FF0000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4207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7ADAABC-494B-4B38-901A-F43967201B61}"/>
              </a:ext>
            </a:extLst>
          </p:cNvPr>
          <p:cNvSpPr txBox="1"/>
          <p:nvPr/>
        </p:nvSpPr>
        <p:spPr>
          <a:xfrm>
            <a:off x="3048000" y="2967335"/>
            <a:ext cx="609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bg1"/>
                </a:solidFill>
                <a:latin typeface="Montserrat" panose="00000500000000000000" pitchFamily="2" charset="0"/>
              </a:rPr>
              <a:t>aplicações</a:t>
            </a:r>
            <a:endParaRPr lang="pt-BR" sz="2400" b="1" dirty="0">
              <a:solidFill>
                <a:srgbClr val="FF0000"/>
              </a:solidFill>
              <a:latin typeface="Montserrat" panose="00000500000000000000" pitchFamily="2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bg1"/>
                </a:solidFill>
                <a:latin typeface="Montserrat" panose="00000500000000000000" pitchFamily="2" charset="0"/>
              </a:rPr>
              <a:t>@matheus.raw</a:t>
            </a:r>
            <a:endParaRPr lang="pt-BR" sz="800" b="1" dirty="0">
              <a:solidFill>
                <a:srgbClr val="FF0000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76120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7ADAABC-494B-4B38-901A-F43967201B61}"/>
              </a:ext>
            </a:extLst>
          </p:cNvPr>
          <p:cNvSpPr txBox="1"/>
          <p:nvPr/>
        </p:nvSpPr>
        <p:spPr>
          <a:xfrm>
            <a:off x="3048000" y="2967335"/>
            <a:ext cx="609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bg1"/>
                </a:solidFill>
                <a:latin typeface="Montserrat" panose="00000500000000000000" pitchFamily="2" charset="0"/>
              </a:rPr>
              <a:t>aplicações</a:t>
            </a:r>
            <a:endParaRPr lang="pt-BR" sz="2400" b="1" dirty="0">
              <a:solidFill>
                <a:srgbClr val="FF0000"/>
              </a:solidFill>
              <a:latin typeface="Montserrat" panose="00000500000000000000" pitchFamily="2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bg1"/>
                </a:solidFill>
                <a:latin typeface="Montserrat" panose="00000500000000000000" pitchFamily="2" charset="0"/>
              </a:rPr>
              <a:t>@matheus.raw</a:t>
            </a:r>
            <a:endParaRPr lang="pt-BR" sz="800" b="1" dirty="0">
              <a:solidFill>
                <a:srgbClr val="FF0000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812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7ADAABC-494B-4B38-901A-F43967201B61}"/>
              </a:ext>
            </a:extLst>
          </p:cNvPr>
          <p:cNvSpPr txBox="1"/>
          <p:nvPr/>
        </p:nvSpPr>
        <p:spPr>
          <a:xfrm>
            <a:off x="1027611" y="1776549"/>
            <a:ext cx="36924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Briefing com o cliente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B04852D-7A57-4B95-A350-7CD9C41E32F8}"/>
              </a:ext>
            </a:extLst>
          </p:cNvPr>
          <p:cNvSpPr txBox="1"/>
          <p:nvPr/>
        </p:nvSpPr>
        <p:spPr>
          <a:xfrm>
            <a:off x="1027611" y="3099988"/>
            <a:ext cx="4302035" cy="1169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Lorem ipsum dolor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sit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amet,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consectetur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adipiscing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elit.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Nulla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 pharetra ligula,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sit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amet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dapibus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libero.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Morbi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 gravida lorem. Phasellus tempus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blandit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scelerisque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. Quisque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blandit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metus ac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arcu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pharetra.</a:t>
            </a:r>
          </a:p>
        </p:txBody>
      </p:sp>
    </p:spTree>
    <p:extLst>
      <p:ext uri="{BB962C8B-B14F-4D97-AF65-F5344CB8AC3E}">
        <p14:creationId xmlns:p14="http://schemas.microsoft.com/office/powerpoint/2010/main" val="30698029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7ADAABC-494B-4B38-901A-F43967201B61}"/>
              </a:ext>
            </a:extLst>
          </p:cNvPr>
          <p:cNvSpPr txBox="1"/>
          <p:nvPr/>
        </p:nvSpPr>
        <p:spPr>
          <a:xfrm>
            <a:off x="3048000" y="2967335"/>
            <a:ext cx="609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bg1"/>
                </a:solidFill>
                <a:latin typeface="Montserrat" panose="00000500000000000000" pitchFamily="2" charset="0"/>
              </a:rPr>
              <a:t>aplicações</a:t>
            </a:r>
            <a:endParaRPr lang="pt-BR" sz="2400" b="1" dirty="0">
              <a:solidFill>
                <a:srgbClr val="FF0000"/>
              </a:solidFill>
              <a:latin typeface="Montserrat" panose="00000500000000000000" pitchFamily="2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bg1"/>
                </a:solidFill>
                <a:latin typeface="Montserrat" panose="00000500000000000000" pitchFamily="2" charset="0"/>
              </a:rPr>
              <a:t>@matheus.raw</a:t>
            </a:r>
            <a:endParaRPr lang="pt-BR" sz="800" b="1" dirty="0">
              <a:solidFill>
                <a:srgbClr val="FF0000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50698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7ADAABC-494B-4B38-901A-F43967201B61}"/>
              </a:ext>
            </a:extLst>
          </p:cNvPr>
          <p:cNvSpPr txBox="1"/>
          <p:nvPr/>
        </p:nvSpPr>
        <p:spPr>
          <a:xfrm>
            <a:off x="3048000" y="2967335"/>
            <a:ext cx="609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chemeClr val="bg1"/>
                </a:solidFill>
                <a:latin typeface="Montserrat" panose="00000500000000000000" pitchFamily="2" charset="0"/>
              </a:rPr>
              <a:t>aplicações</a:t>
            </a:r>
            <a:endParaRPr lang="pt-BR" sz="2400" b="1" dirty="0">
              <a:solidFill>
                <a:srgbClr val="FF0000"/>
              </a:solidFill>
              <a:latin typeface="Montserrat" panose="00000500000000000000" pitchFamily="2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bg1"/>
                </a:solidFill>
                <a:latin typeface="Montserrat" panose="00000500000000000000" pitchFamily="2" charset="0"/>
              </a:rPr>
              <a:t>@matheus.raw</a:t>
            </a:r>
            <a:endParaRPr lang="pt-BR" sz="800" b="1" dirty="0">
              <a:solidFill>
                <a:srgbClr val="FF0000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49265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7ADAABC-494B-4B38-901A-F43967201B61}"/>
              </a:ext>
            </a:extLst>
          </p:cNvPr>
          <p:cNvSpPr txBox="1"/>
          <p:nvPr/>
        </p:nvSpPr>
        <p:spPr>
          <a:xfrm>
            <a:off x="827314" y="531223"/>
            <a:ext cx="609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solidFill>
                  <a:schemeClr val="bg1"/>
                </a:solidFill>
                <a:latin typeface="Montserrat" panose="00000500000000000000" pitchFamily="2" charset="0"/>
              </a:rPr>
              <a:t>obrigado!</a:t>
            </a:r>
            <a:endParaRPr lang="pt-BR" sz="4000" b="1" dirty="0">
              <a:solidFill>
                <a:srgbClr val="FF0000"/>
              </a:solidFill>
              <a:latin typeface="Montserrat" panose="00000500000000000000" pitchFamily="2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5988223"/>
            <a:ext cx="6096000" cy="440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BR" sz="800" b="1" dirty="0">
                <a:solidFill>
                  <a:schemeClr val="bg1"/>
                </a:solidFill>
                <a:latin typeface="Montserrat" panose="00000500000000000000" pitchFamily="2" charset="0"/>
              </a:rPr>
              <a:t>@matheus.raw</a:t>
            </a:r>
          </a:p>
          <a:p>
            <a:pPr algn="r">
              <a:lnSpc>
                <a:spcPct val="150000"/>
              </a:lnSpc>
            </a:pPr>
            <a:r>
              <a:rPr lang="pt-BR" sz="800" b="1" dirty="0">
                <a:solidFill>
                  <a:schemeClr val="bg1"/>
                </a:solidFill>
                <a:latin typeface="Montserrat" panose="00000500000000000000" pitchFamily="2" charset="0"/>
              </a:rPr>
              <a:t>(48) 9 9999-9999</a:t>
            </a:r>
            <a:endParaRPr lang="pt-BR" sz="800" b="1" dirty="0">
              <a:solidFill>
                <a:srgbClr val="FF0000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5239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hlinkClick r:id="rId2"/>
            <a:extLst>
              <a:ext uri="{FF2B5EF4-FFF2-40B4-BE49-F238E27FC236}">
                <a16:creationId xmlns:a16="http://schemas.microsoft.com/office/drawing/2014/main" id="{1C2636BF-A6F5-48CC-8F32-C86D284C7D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023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7ADAABC-494B-4B38-901A-F43967201B61}"/>
              </a:ext>
            </a:extLst>
          </p:cNvPr>
          <p:cNvSpPr txBox="1"/>
          <p:nvPr/>
        </p:nvSpPr>
        <p:spPr>
          <a:xfrm>
            <a:off x="1027611" y="2701948"/>
            <a:ext cx="3692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rgbClr val="FF0000"/>
                </a:solidFill>
                <a:latin typeface="Montserrat" panose="00000500000000000000" pitchFamily="2" charset="0"/>
              </a:rPr>
              <a:t>conceito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B04852D-7A57-4B95-A350-7CD9C41E32F8}"/>
              </a:ext>
            </a:extLst>
          </p:cNvPr>
          <p:cNvSpPr txBox="1"/>
          <p:nvPr/>
        </p:nvSpPr>
        <p:spPr>
          <a:xfrm>
            <a:off x="1027611" y="3071280"/>
            <a:ext cx="4511040" cy="338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Lorem ipsum dolor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sit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amet,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consectetur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adipiscing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elit.</a:t>
            </a:r>
          </a:p>
        </p:txBody>
      </p:sp>
    </p:spTree>
    <p:extLst>
      <p:ext uri="{BB962C8B-B14F-4D97-AF65-F5344CB8AC3E}">
        <p14:creationId xmlns:p14="http://schemas.microsoft.com/office/powerpoint/2010/main" val="971802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47ADAABC-494B-4B38-901A-F43967201B61}"/>
              </a:ext>
            </a:extLst>
          </p:cNvPr>
          <p:cNvSpPr txBox="1"/>
          <p:nvPr/>
        </p:nvSpPr>
        <p:spPr>
          <a:xfrm>
            <a:off x="1010194" y="2269965"/>
            <a:ext cx="43194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b="1" dirty="0" err="1">
                <a:solidFill>
                  <a:srgbClr val="FF0000"/>
                </a:solidFill>
                <a:latin typeface="Montserrat" panose="00000500000000000000" pitchFamily="2" charset="0"/>
              </a:rPr>
              <a:t>montserrat</a:t>
            </a:r>
            <a:endParaRPr lang="pt-BR" sz="5400" b="1" dirty="0">
              <a:solidFill>
                <a:srgbClr val="FF0000"/>
              </a:solidFill>
              <a:latin typeface="Montserrat" panose="00000500000000000000" pitchFamily="2" charset="0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57242B0-8804-4001-81C9-9016549BA42A}"/>
              </a:ext>
            </a:extLst>
          </p:cNvPr>
          <p:cNvSpPr txBox="1"/>
          <p:nvPr/>
        </p:nvSpPr>
        <p:spPr>
          <a:xfrm>
            <a:off x="1027611" y="733811"/>
            <a:ext cx="3692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err="1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typeface</a:t>
            </a:r>
            <a:endParaRPr lang="pt-BR" b="1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6B0D339-2C4A-4153-92E2-E6B683266AFE}"/>
              </a:ext>
            </a:extLst>
          </p:cNvPr>
          <p:cNvSpPr txBox="1"/>
          <p:nvPr/>
        </p:nvSpPr>
        <p:spPr>
          <a:xfrm>
            <a:off x="1027611" y="3052950"/>
            <a:ext cx="4302035" cy="1169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Lorem ipsum dolor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sit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amet,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consectetur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adipiscing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elit.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Nulla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 pharetra ligula,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sit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amet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dapibus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libero.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Morbi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 gravida lorem. Phasellus tempus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blandit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scelerisque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. Quisque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blandit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metus ac </a:t>
            </a:r>
            <a:r>
              <a:rPr lang="pt-B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arcu</a:t>
            </a:r>
            <a:r>
              <a:rPr lang="pt-B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pharetra.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174036B-3A7E-490C-BE39-ED425B3962D6}"/>
              </a:ext>
            </a:extLst>
          </p:cNvPr>
          <p:cNvSpPr txBox="1"/>
          <p:nvPr/>
        </p:nvSpPr>
        <p:spPr>
          <a:xfrm>
            <a:off x="6862356" y="2269965"/>
            <a:ext cx="4646021" cy="2318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t-B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 Thin" panose="00000300000000000000" pitchFamily="2" charset="0"/>
              </a:rPr>
              <a:t>a b c d e f g h i j k l m n o p q r s t u v w x y z</a:t>
            </a:r>
          </a:p>
          <a:p>
            <a:pPr algn="r">
              <a:lnSpc>
                <a:spcPct val="150000"/>
              </a:lnSpc>
            </a:pPr>
            <a:r>
              <a:rPr lang="pt-B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 ExtraLight" panose="00000300000000000000" pitchFamily="2" charset="0"/>
              </a:rPr>
              <a:t>a b c d e f g h i j k l m n o p q r s t u v w x y z</a:t>
            </a:r>
          </a:p>
          <a:p>
            <a:pPr algn="r">
              <a:lnSpc>
                <a:spcPct val="150000"/>
              </a:lnSpc>
            </a:pPr>
            <a:r>
              <a:rPr lang="pt-B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 Light" panose="00000400000000000000" pitchFamily="2" charset="0"/>
              </a:rPr>
              <a:t>a b c d e f g h i j k l m n o p q r s t u v w x y z</a:t>
            </a:r>
          </a:p>
          <a:p>
            <a:pPr algn="r">
              <a:lnSpc>
                <a:spcPct val="150000"/>
              </a:lnSpc>
            </a:pPr>
            <a:r>
              <a:rPr lang="pt-B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 Medium" panose="00000600000000000000" pitchFamily="2" charset="0"/>
              </a:rPr>
              <a:t>a b c d e f g h i j k l m n o p q r s t u v w x y z</a:t>
            </a:r>
          </a:p>
          <a:p>
            <a:pPr algn="r">
              <a:lnSpc>
                <a:spcPct val="150000"/>
              </a:lnSpc>
            </a:pPr>
            <a:r>
              <a:rPr lang="pt-B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 b c d e f g h i j k l m n o p q r s t u v w x y z</a:t>
            </a:r>
          </a:p>
          <a:p>
            <a:pPr algn="r">
              <a:lnSpc>
                <a:spcPct val="150000"/>
              </a:lnSpc>
            </a:pPr>
            <a:r>
              <a:rPr lang="pt-B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 ExtraBold" panose="00000900000000000000" pitchFamily="2" charset="0"/>
              </a:rPr>
              <a:t>a b c d e f g h i j k l m n o p q r s t u v w x y z </a:t>
            </a:r>
            <a:r>
              <a:rPr lang="pt-B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 Black" panose="00000A00000000000000" pitchFamily="2" charset="0"/>
              </a:rPr>
              <a:t>a b c d e f g h i j k l m n o p q r s t u v w x y z</a:t>
            </a:r>
          </a:p>
        </p:txBody>
      </p:sp>
    </p:spTree>
    <p:extLst>
      <p:ext uri="{BB962C8B-B14F-4D97-AF65-F5344CB8AC3E}">
        <p14:creationId xmlns:p14="http://schemas.microsoft.com/office/powerpoint/2010/main" val="4002575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B46668B-E4F4-47A4-9FC0-2CAE12D718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0525" y="1698171"/>
            <a:ext cx="7350950" cy="3461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040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09D19310-B779-4D67-A574-7AB1832BF99B}"/>
              </a:ext>
            </a:extLst>
          </p:cNvPr>
          <p:cNvSpPr/>
          <p:nvPr/>
        </p:nvSpPr>
        <p:spPr>
          <a:xfrm>
            <a:off x="9875519" y="4578529"/>
            <a:ext cx="2316481" cy="227947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637C614-C533-43FE-A94C-3838B7C2F3AD}"/>
              </a:ext>
            </a:extLst>
          </p:cNvPr>
          <p:cNvSpPr/>
          <p:nvPr/>
        </p:nvSpPr>
        <p:spPr>
          <a:xfrm>
            <a:off x="9875519" y="-1"/>
            <a:ext cx="2316481" cy="227946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9666514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E4A8AE8C-72B0-452E-87AD-F8305E36955A}"/>
              </a:ext>
            </a:extLst>
          </p:cNvPr>
          <p:cNvSpPr txBox="1"/>
          <p:nvPr/>
        </p:nvSpPr>
        <p:spPr>
          <a:xfrm>
            <a:off x="557348" y="411594"/>
            <a:ext cx="9753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color</a:t>
            </a:r>
          </a:p>
          <a:p>
            <a:r>
              <a:rPr lang="pt-B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pallete</a:t>
            </a:r>
            <a:endParaRPr lang="pt-BR" sz="1400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FB4F52EA-6A6A-4668-BD32-76D5A005802B}"/>
              </a:ext>
            </a:extLst>
          </p:cNvPr>
          <p:cNvSpPr/>
          <p:nvPr/>
        </p:nvSpPr>
        <p:spPr>
          <a:xfrm>
            <a:off x="2090056" y="0"/>
            <a:ext cx="7785463" cy="6858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19A15A2-3C57-4A8D-88EA-8F2A6FB68D8D}"/>
              </a:ext>
            </a:extLst>
          </p:cNvPr>
          <p:cNvSpPr/>
          <p:nvPr/>
        </p:nvSpPr>
        <p:spPr>
          <a:xfrm>
            <a:off x="9875519" y="2279470"/>
            <a:ext cx="2316481" cy="229905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4967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bg1"/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07B4097-0E55-46BA-ADC1-DCE3A0FA25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726" y="2969623"/>
            <a:ext cx="3644548" cy="91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343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3D76EC60-680B-4DB8-A812-EB13774D55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0E2D9F9-B848-4C68-A5F9-E1E8C145DC89}"/>
              </a:ext>
            </a:extLst>
          </p:cNvPr>
          <p:cNvSpPr txBox="1"/>
          <p:nvPr/>
        </p:nvSpPr>
        <p:spPr>
          <a:xfrm>
            <a:off x="5412377" y="6111333"/>
            <a:ext cx="6096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@matheus.raw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07B4097-0E55-46BA-ADC1-DCE3A0FA25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726" y="2969623"/>
            <a:ext cx="3644548" cy="91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37103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546</Words>
  <Application>Microsoft Office PowerPoint</Application>
  <PresentationFormat>Widescreen</PresentationFormat>
  <Paragraphs>65</Paragraphs>
  <Slides>33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33</vt:i4>
      </vt:variant>
    </vt:vector>
  </HeadingPairs>
  <TitlesOfParts>
    <vt:vector size="44" baseType="lpstr">
      <vt:lpstr>Arial</vt:lpstr>
      <vt:lpstr>Calibri</vt:lpstr>
      <vt:lpstr>Calibri Light</vt:lpstr>
      <vt:lpstr>Montserrat</vt:lpstr>
      <vt:lpstr>Montserrat Black</vt:lpstr>
      <vt:lpstr>Montserrat ExtraBold</vt:lpstr>
      <vt:lpstr>Montserrat ExtraLight</vt:lpstr>
      <vt:lpstr>Montserrat Light</vt:lpstr>
      <vt:lpstr>Montserrat Medium</vt:lpstr>
      <vt:lpstr>Montserrat Thin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Matheus Tavares Jacques</dc:creator>
  <cp:lastModifiedBy>Matheus Tavares Jacques</cp:lastModifiedBy>
  <cp:revision>17</cp:revision>
  <dcterms:created xsi:type="dcterms:W3CDTF">2022-04-21T15:44:36Z</dcterms:created>
  <dcterms:modified xsi:type="dcterms:W3CDTF">2022-04-21T16:44:14Z</dcterms:modified>
</cp:coreProperties>
</file>

<file path=docProps/thumbnail.jpeg>
</file>